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285" r:id="rId6"/>
    <p:sldId id="28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5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image" Target="../media/image58.png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image" Target="../media/image58.png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830F98-49B8-4C82-A11F-6609F5D602B2}" type="doc">
      <dgm:prSet loTypeId="urn:microsoft.com/office/officeart/2005/8/layout/vList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2884223-C93F-4F5B-B7D2-22CA265B766E}">
      <dgm:prSet phldrT="[Text]"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>
            <a:buNone/>
          </a:pPr>
          <a:r>
            <a:rPr lang="sv-SE" sz="1100" dirty="0">
              <a:solidFill>
                <a:schemeClr val="tx1"/>
              </a:solidFill>
            </a:rPr>
            <a:t> Avtalet ska tillgodose kundens behov av olika typer av påsar och säckar i papper och plast för hushåll och verksamheter.  Avtalet är uppdelad i tre geografiska områden som omfattar Sveriges län; Syd / Mitt &amp; Öst.</a:t>
          </a:r>
          <a:endParaRPr lang="sv-SE" sz="1100" noProof="0" dirty="0">
            <a:solidFill>
              <a:schemeClr val="tx1"/>
            </a:solidFill>
          </a:endParaRPr>
        </a:p>
      </dgm:t>
    </dgm:pt>
    <dgm:pt modelId="{022FAAE4-D57B-4BE9-B145-9DF098360B0F}" type="parTrans" cxnId="{AFD0C612-02A0-43CA-9F98-EBC461795A7A}">
      <dgm:prSet/>
      <dgm:spPr/>
      <dgm:t>
        <a:bodyPr/>
        <a:lstStyle/>
        <a:p>
          <a:endParaRPr lang="en-US"/>
        </a:p>
      </dgm:t>
    </dgm:pt>
    <dgm:pt modelId="{E3714F33-F072-4D7F-86EB-B944A4E95763}" type="sibTrans" cxnId="{AFD0C612-02A0-43CA-9F98-EBC461795A7A}">
      <dgm:prSet/>
      <dgm:spPr/>
      <dgm:t>
        <a:bodyPr/>
        <a:lstStyle/>
        <a:p>
          <a:endParaRPr lang="en-US"/>
        </a:p>
      </dgm:t>
    </dgm:pt>
    <dgm:pt modelId="{220557DC-1306-44DD-937A-F0C3D343C509}">
      <dgm:prSet phldrT="[Text]"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/>
          <a:r>
            <a:rPr lang="sv-SE" sz="1100" dirty="0">
              <a:solidFill>
                <a:schemeClr val="tx1"/>
              </a:solidFill>
            </a:rPr>
            <a:t>Leverantörerna ska bedriva ett systematiskt miljöarbete och arbeta för hållbara leveranskedjor. </a:t>
          </a:r>
          <a:endParaRPr lang="sv-SE" sz="1100" noProof="0" dirty="0">
            <a:solidFill>
              <a:schemeClr val="tx1"/>
            </a:solidFill>
          </a:endParaRPr>
        </a:p>
      </dgm:t>
    </dgm:pt>
    <dgm:pt modelId="{17258024-516D-4FCB-88F3-F65283518C0F}" type="parTrans" cxnId="{2B06B2EE-8388-4A9E-B0B5-14340BEE976B}">
      <dgm:prSet/>
      <dgm:spPr/>
      <dgm:t>
        <a:bodyPr/>
        <a:lstStyle/>
        <a:p>
          <a:endParaRPr lang="en-US"/>
        </a:p>
      </dgm:t>
    </dgm:pt>
    <dgm:pt modelId="{E9A910CD-D08C-44EC-86E5-CC094F438787}" type="sibTrans" cxnId="{2B06B2EE-8388-4A9E-B0B5-14340BEE976B}">
      <dgm:prSet/>
      <dgm:spPr/>
      <dgm:t>
        <a:bodyPr/>
        <a:lstStyle/>
        <a:p>
          <a:endParaRPr lang="en-US"/>
        </a:p>
      </dgm:t>
    </dgm:pt>
    <dgm:pt modelId="{5683500B-BED4-4784-A571-11CB5F2AF182}">
      <dgm:prSet phldrT="[Text]"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/>
          <a:r>
            <a:rPr lang="sv-SE" sz="1100" dirty="0">
              <a:solidFill>
                <a:schemeClr val="tx1"/>
              </a:solidFill>
            </a:rPr>
            <a:t>Minskad administration för kunder genom ett ramavtal som täcker in kundernas behov av  </a:t>
          </a:r>
          <a:r>
            <a:rPr lang="sv-SE" sz="1100" dirty="0" err="1">
              <a:solidFill>
                <a:schemeClr val="tx1"/>
              </a:solidFill>
            </a:rPr>
            <a:t>av</a:t>
          </a:r>
          <a:r>
            <a:rPr lang="sv-SE" sz="1100" dirty="0">
              <a:solidFill>
                <a:schemeClr val="tx1"/>
              </a:solidFill>
            </a:rPr>
            <a:t> påsar och säckar i papper och plast för hushåll och verksamheter. . I ramavtalet finns en stor bredd av leverantörer, vilket medför att kunden ofta kan finna den produkt som passar bäst för det enskilda behovet.</a:t>
          </a:r>
          <a:endParaRPr lang="sv-SE" sz="1100" noProof="0" dirty="0">
            <a:solidFill>
              <a:schemeClr val="tx1"/>
            </a:solidFill>
          </a:endParaRPr>
        </a:p>
      </dgm:t>
    </dgm:pt>
    <dgm:pt modelId="{D6F6054A-AD18-480E-B28E-AA329FD2E087}" type="parTrans" cxnId="{D2364412-50CC-4B6A-BCE1-76D2DAA9D0AD}">
      <dgm:prSet/>
      <dgm:spPr/>
      <dgm:t>
        <a:bodyPr/>
        <a:lstStyle/>
        <a:p>
          <a:endParaRPr lang="en-US"/>
        </a:p>
      </dgm:t>
    </dgm:pt>
    <dgm:pt modelId="{69F046CB-8772-4D0E-8828-9545589ABCAB}" type="sibTrans" cxnId="{D2364412-50CC-4B6A-BCE1-76D2DAA9D0AD}">
      <dgm:prSet/>
      <dgm:spPr/>
      <dgm:t>
        <a:bodyPr/>
        <a:lstStyle/>
        <a:p>
          <a:endParaRPr lang="en-US"/>
        </a:p>
      </dgm:t>
    </dgm:pt>
    <dgm:pt modelId="{2132386E-BAED-4186-B4F8-1F42ABCFF31B}">
      <dgm:prSet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/>
          <a:r>
            <a:rPr lang="sv-SE" sz="1100" noProof="0" dirty="0">
              <a:solidFill>
                <a:schemeClr val="tx1"/>
              </a:solidFill>
            </a:rPr>
            <a:t>Skriv text här</a:t>
          </a:r>
        </a:p>
      </dgm:t>
    </dgm:pt>
    <dgm:pt modelId="{7C30FBDD-5BA3-469D-9C2E-136A51FCAEA2}" type="parTrans" cxnId="{C15F0AF6-DBA9-46D3-94AA-83E313333771}">
      <dgm:prSet/>
      <dgm:spPr/>
      <dgm:t>
        <a:bodyPr/>
        <a:lstStyle/>
        <a:p>
          <a:endParaRPr lang="en-US"/>
        </a:p>
      </dgm:t>
    </dgm:pt>
    <dgm:pt modelId="{EDC898EC-E930-413A-AB0E-8D41EE563760}" type="sibTrans" cxnId="{C15F0AF6-DBA9-46D3-94AA-83E313333771}">
      <dgm:prSet/>
      <dgm:spPr/>
      <dgm:t>
        <a:bodyPr/>
        <a:lstStyle/>
        <a:p>
          <a:endParaRPr lang="en-US"/>
        </a:p>
      </dgm:t>
    </dgm:pt>
    <dgm:pt modelId="{C8B8B36E-5A7D-493B-91CF-F98BEAE467E4}">
      <dgm:prSet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/>
          <a:r>
            <a:rPr lang="sv-SE" sz="1100" noProof="0" dirty="0">
              <a:solidFill>
                <a:schemeClr val="tx1"/>
              </a:solidFill>
            </a:rPr>
            <a:t>Skriv text här</a:t>
          </a:r>
        </a:p>
      </dgm:t>
    </dgm:pt>
    <dgm:pt modelId="{BA3B38D7-102E-4593-9F5E-4ECBEC840D3D}" type="parTrans" cxnId="{3488C811-A300-4754-B8B0-EBC038FF1FDE}">
      <dgm:prSet/>
      <dgm:spPr/>
      <dgm:t>
        <a:bodyPr/>
        <a:lstStyle/>
        <a:p>
          <a:endParaRPr lang="en-US"/>
        </a:p>
      </dgm:t>
    </dgm:pt>
    <dgm:pt modelId="{EF1E65F1-2EE5-4A9B-AB70-9225AEAB4D32}" type="sibTrans" cxnId="{3488C811-A300-4754-B8B0-EBC038FF1FDE}">
      <dgm:prSet/>
      <dgm:spPr/>
      <dgm:t>
        <a:bodyPr/>
        <a:lstStyle/>
        <a:p>
          <a:endParaRPr lang="en-US"/>
        </a:p>
      </dgm:t>
    </dgm:pt>
    <dgm:pt modelId="{1901A630-72C6-4CD0-BA26-5A85A8A7120A}">
      <dgm:prSet custT="1"/>
      <dgm:spPr>
        <a:solidFill>
          <a:schemeClr val="bg2"/>
        </a:solidFill>
        <a:ln>
          <a:noFill/>
        </a:ln>
      </dgm:spPr>
      <dgm:t>
        <a:bodyPr lIns="0" anchor="t"/>
        <a:lstStyle/>
        <a:p>
          <a:pPr marL="0"/>
          <a:r>
            <a:rPr lang="sv-SE" sz="1100" noProof="0" dirty="0">
              <a:solidFill>
                <a:schemeClr val="tx1"/>
              </a:solidFill>
            </a:rPr>
            <a:t>Skriv text här</a:t>
          </a:r>
        </a:p>
      </dgm:t>
    </dgm:pt>
    <dgm:pt modelId="{AA510D60-F830-4BDC-BF7E-E65C3EAA3450}" type="parTrans" cxnId="{BB0BE0FD-7B87-43C1-B402-5F5984A964B0}">
      <dgm:prSet/>
      <dgm:spPr/>
      <dgm:t>
        <a:bodyPr/>
        <a:lstStyle/>
        <a:p>
          <a:endParaRPr lang="en-US"/>
        </a:p>
      </dgm:t>
    </dgm:pt>
    <dgm:pt modelId="{4E3B7364-0858-4BC7-A34A-30507ABA65B9}" type="sibTrans" cxnId="{BB0BE0FD-7B87-43C1-B402-5F5984A964B0}">
      <dgm:prSet/>
      <dgm:spPr/>
      <dgm:t>
        <a:bodyPr/>
        <a:lstStyle/>
        <a:p>
          <a:endParaRPr lang="en-US"/>
        </a:p>
      </dgm:t>
    </dgm:pt>
    <dgm:pt modelId="{D7B1C615-525A-492E-A315-15250947AE5E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r>
            <a:rPr lang="sv-SE" sz="1100" dirty="0">
              <a:solidFill>
                <a:schemeClr val="tx1"/>
              </a:solidFill>
            </a:rPr>
            <a:t>Nivå två</a:t>
          </a:r>
        </a:p>
      </dgm:t>
    </dgm:pt>
    <dgm:pt modelId="{75804F8D-2521-478D-A0CD-CF77A672F2E0}" type="parTrans" cxnId="{CC867977-F8E5-47F0-8433-6210405EC7FB}">
      <dgm:prSet/>
      <dgm:spPr/>
      <dgm:t>
        <a:bodyPr/>
        <a:lstStyle/>
        <a:p>
          <a:endParaRPr lang="sv-SE"/>
        </a:p>
      </dgm:t>
    </dgm:pt>
    <dgm:pt modelId="{A76CCFDD-236A-436F-B8BA-18E466821F77}" type="sibTrans" cxnId="{CC867977-F8E5-47F0-8433-6210405EC7FB}">
      <dgm:prSet/>
      <dgm:spPr/>
      <dgm:t>
        <a:bodyPr/>
        <a:lstStyle/>
        <a:p>
          <a:endParaRPr lang="sv-SE"/>
        </a:p>
      </dgm:t>
    </dgm:pt>
    <dgm:pt modelId="{65F2128D-D162-4806-8549-F00B36DA9BCE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r>
            <a:rPr lang="sv-SE" sz="1100" dirty="0">
              <a:solidFill>
                <a:schemeClr val="tx1"/>
              </a:solidFill>
            </a:rPr>
            <a:t>Nivå två</a:t>
          </a:r>
        </a:p>
      </dgm:t>
    </dgm:pt>
    <dgm:pt modelId="{4AA81A7A-C67E-41F0-BF9E-0565795B0D85}" type="parTrans" cxnId="{1510DFE3-5C4D-4873-8B04-7FE750F98571}">
      <dgm:prSet/>
      <dgm:spPr/>
      <dgm:t>
        <a:bodyPr/>
        <a:lstStyle/>
        <a:p>
          <a:endParaRPr lang="sv-SE"/>
        </a:p>
      </dgm:t>
    </dgm:pt>
    <dgm:pt modelId="{BB97614C-6E69-4FF1-ABF9-F4323BDC24A8}" type="sibTrans" cxnId="{1510DFE3-5C4D-4873-8B04-7FE750F98571}">
      <dgm:prSet/>
      <dgm:spPr/>
      <dgm:t>
        <a:bodyPr/>
        <a:lstStyle/>
        <a:p>
          <a:endParaRPr lang="sv-SE"/>
        </a:p>
      </dgm:t>
    </dgm:pt>
    <dgm:pt modelId="{B68A97D6-ACAD-4A4A-950B-FDE879FAB850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r>
            <a:rPr lang="sv-SE" sz="1100" dirty="0">
              <a:solidFill>
                <a:schemeClr val="tx1"/>
              </a:solidFill>
            </a:rPr>
            <a:t>Nivå två</a:t>
          </a:r>
        </a:p>
      </dgm:t>
    </dgm:pt>
    <dgm:pt modelId="{561D662C-A8C3-4C08-B396-B52B2053CD4F}" type="parTrans" cxnId="{670644ED-46FC-4069-934C-D915135CA105}">
      <dgm:prSet/>
      <dgm:spPr/>
      <dgm:t>
        <a:bodyPr/>
        <a:lstStyle/>
        <a:p>
          <a:endParaRPr lang="sv-SE"/>
        </a:p>
      </dgm:t>
    </dgm:pt>
    <dgm:pt modelId="{632C631E-F7FE-414B-9D96-7F532CF7B79A}" type="sibTrans" cxnId="{670644ED-46FC-4069-934C-D915135CA105}">
      <dgm:prSet/>
      <dgm:spPr/>
      <dgm:t>
        <a:bodyPr/>
        <a:lstStyle/>
        <a:p>
          <a:endParaRPr lang="sv-SE"/>
        </a:p>
      </dgm:t>
    </dgm:pt>
    <dgm:pt modelId="{66928AB4-0EE9-4F7D-BBD4-3E8DBB1F87FF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endParaRPr lang="sv-SE" sz="1100" dirty="0">
            <a:solidFill>
              <a:schemeClr val="tx1"/>
            </a:solidFill>
          </a:endParaRPr>
        </a:p>
      </dgm:t>
    </dgm:pt>
    <dgm:pt modelId="{45FFC815-F972-4B06-A518-DBAB06E79A75}" type="parTrans" cxnId="{07390209-F62E-4CC1-9A25-3CC277A8EBEF}">
      <dgm:prSet/>
      <dgm:spPr/>
      <dgm:t>
        <a:bodyPr/>
        <a:lstStyle/>
        <a:p>
          <a:endParaRPr lang="sv-SE"/>
        </a:p>
      </dgm:t>
    </dgm:pt>
    <dgm:pt modelId="{21503BDF-2862-4C1C-83AD-CCF330A0C529}" type="sibTrans" cxnId="{07390209-F62E-4CC1-9A25-3CC277A8EBEF}">
      <dgm:prSet/>
      <dgm:spPr/>
      <dgm:t>
        <a:bodyPr/>
        <a:lstStyle/>
        <a:p>
          <a:endParaRPr lang="sv-SE"/>
        </a:p>
      </dgm:t>
    </dgm:pt>
    <dgm:pt modelId="{849768A4-A542-4FCD-84A5-2A4D9CE4D6D7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endParaRPr lang="sv-SE" sz="1100" dirty="0">
            <a:solidFill>
              <a:schemeClr val="tx1"/>
            </a:solidFill>
          </a:endParaRPr>
        </a:p>
      </dgm:t>
    </dgm:pt>
    <dgm:pt modelId="{2D6CF0FE-99E3-40CF-961E-681EC3D1A0D0}" type="parTrans" cxnId="{E23C5D11-E4E1-4D21-91B2-CF37DCC31F95}">
      <dgm:prSet/>
      <dgm:spPr/>
      <dgm:t>
        <a:bodyPr/>
        <a:lstStyle/>
        <a:p>
          <a:endParaRPr lang="sv-SE"/>
        </a:p>
      </dgm:t>
    </dgm:pt>
    <dgm:pt modelId="{1E4E3CAB-192D-4AE7-9FEB-BC2F7C773AD7}" type="sibTrans" cxnId="{E23C5D11-E4E1-4D21-91B2-CF37DCC31F95}">
      <dgm:prSet/>
      <dgm:spPr/>
      <dgm:t>
        <a:bodyPr/>
        <a:lstStyle/>
        <a:p>
          <a:endParaRPr lang="sv-SE"/>
        </a:p>
      </dgm:t>
    </dgm:pt>
    <dgm:pt modelId="{1B808B1E-5DF5-4BDF-9E71-773B0198F689}">
      <dgm:prSet custT="1"/>
      <dgm:spPr/>
      <dgm:t>
        <a:bodyPr/>
        <a:lstStyle/>
        <a:p>
          <a:pPr marL="85725" indent="-85725">
            <a:buClr>
              <a:schemeClr val="accent1"/>
            </a:buClr>
          </a:pPr>
          <a:endParaRPr lang="sv-SE" sz="1100" dirty="0">
            <a:solidFill>
              <a:schemeClr val="tx1"/>
            </a:solidFill>
          </a:endParaRPr>
        </a:p>
      </dgm:t>
    </dgm:pt>
    <dgm:pt modelId="{D4EC787B-7C9C-4B97-9AD5-4C6B1546F554}" type="parTrans" cxnId="{6C4C2497-0E17-47D4-BE20-274C0BD24068}">
      <dgm:prSet/>
      <dgm:spPr/>
      <dgm:t>
        <a:bodyPr/>
        <a:lstStyle/>
        <a:p>
          <a:endParaRPr lang="sv-SE"/>
        </a:p>
      </dgm:t>
    </dgm:pt>
    <dgm:pt modelId="{0FBB233F-A8AD-4B36-9C2D-4652CB3BDA00}" type="sibTrans" cxnId="{6C4C2497-0E17-47D4-BE20-274C0BD24068}">
      <dgm:prSet/>
      <dgm:spPr/>
      <dgm:t>
        <a:bodyPr/>
        <a:lstStyle/>
        <a:p>
          <a:endParaRPr lang="sv-SE"/>
        </a:p>
      </dgm:t>
    </dgm:pt>
    <dgm:pt modelId="{82A8A116-DD19-48AD-9D4D-11145E5C7E37}" type="pres">
      <dgm:prSet presAssocID="{BD830F98-49B8-4C82-A11F-6609F5D602B2}" presName="linear" presStyleCnt="0">
        <dgm:presLayoutVars>
          <dgm:dir/>
          <dgm:resizeHandles val="exact"/>
        </dgm:presLayoutVars>
      </dgm:prSet>
      <dgm:spPr/>
    </dgm:pt>
    <dgm:pt modelId="{14700D92-FC63-4B49-AA06-4780116EC1B8}" type="pres">
      <dgm:prSet presAssocID="{E2884223-C93F-4F5B-B7D2-22CA265B766E}" presName="comp" presStyleCnt="0"/>
      <dgm:spPr/>
    </dgm:pt>
    <dgm:pt modelId="{6D1F9B62-52A4-4124-8DCC-6CACFC19D709}" type="pres">
      <dgm:prSet presAssocID="{E2884223-C93F-4F5B-B7D2-22CA265B766E}" presName="box" presStyleLbl="node1" presStyleIdx="0" presStyleCnt="6"/>
      <dgm:spPr>
        <a:prstGeom prst="rect">
          <a:avLst/>
        </a:prstGeom>
      </dgm:spPr>
    </dgm:pt>
    <dgm:pt modelId="{C1EE16C3-31B3-4067-A4AE-92D29687AD9F}" type="pres">
      <dgm:prSet presAssocID="{E2884223-C93F-4F5B-B7D2-22CA265B766E}" presName="img" presStyleLbl="fgImgPlace1" presStyleIdx="0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" r="-505" b="-3698"/>
          </a:stretch>
        </a:blipFill>
        <a:ln>
          <a:noFill/>
        </a:ln>
      </dgm:spPr>
    </dgm:pt>
    <dgm:pt modelId="{E8022EEA-82B4-417F-902F-8BD42FBB6250}" type="pres">
      <dgm:prSet presAssocID="{E2884223-C93F-4F5B-B7D2-22CA265B766E}" presName="text" presStyleLbl="node1" presStyleIdx="0" presStyleCnt="6">
        <dgm:presLayoutVars>
          <dgm:bulletEnabled val="1"/>
        </dgm:presLayoutVars>
      </dgm:prSet>
      <dgm:spPr/>
    </dgm:pt>
    <dgm:pt modelId="{607396ED-F338-47D4-B260-3FED7EB5FD63}" type="pres">
      <dgm:prSet presAssocID="{E3714F33-F072-4D7F-86EB-B944A4E95763}" presName="spacer" presStyleCnt="0"/>
      <dgm:spPr/>
    </dgm:pt>
    <dgm:pt modelId="{96C48833-1FBD-47DE-BDF0-8F50593B5665}" type="pres">
      <dgm:prSet presAssocID="{220557DC-1306-44DD-937A-F0C3D343C509}" presName="comp" presStyleCnt="0"/>
      <dgm:spPr/>
    </dgm:pt>
    <dgm:pt modelId="{AE7161BD-47FA-48F6-A30F-6214AA4CC449}" type="pres">
      <dgm:prSet presAssocID="{220557DC-1306-44DD-937A-F0C3D343C509}" presName="box" presStyleLbl="node1" presStyleIdx="1" presStyleCnt="6"/>
      <dgm:spPr>
        <a:prstGeom prst="rect">
          <a:avLst/>
        </a:prstGeom>
      </dgm:spPr>
    </dgm:pt>
    <dgm:pt modelId="{C5F90A3A-641E-4925-AA92-ED3448CE9E6B}" type="pres">
      <dgm:prSet presAssocID="{220557DC-1306-44DD-937A-F0C3D343C509}" presName="img" presStyleLbl="fgImgPlace1" presStyleIdx="1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2"/>
          <a:srcRect/>
          <a:stretch>
            <a:fillRect t="-148" b="-3852"/>
          </a:stretch>
        </a:blipFill>
        <a:ln>
          <a:noFill/>
        </a:ln>
      </dgm:spPr>
    </dgm:pt>
    <dgm:pt modelId="{0891B745-C629-4903-8851-0F90A070857D}" type="pres">
      <dgm:prSet presAssocID="{220557DC-1306-44DD-937A-F0C3D343C509}" presName="text" presStyleLbl="node1" presStyleIdx="1" presStyleCnt="6">
        <dgm:presLayoutVars>
          <dgm:bulletEnabled val="1"/>
        </dgm:presLayoutVars>
      </dgm:prSet>
      <dgm:spPr/>
    </dgm:pt>
    <dgm:pt modelId="{90D5A717-52CD-4CD2-A6DD-9547943B784E}" type="pres">
      <dgm:prSet presAssocID="{E9A910CD-D08C-44EC-86E5-CC094F438787}" presName="spacer" presStyleCnt="0"/>
      <dgm:spPr/>
    </dgm:pt>
    <dgm:pt modelId="{CBFDA678-EB8D-48D5-BFCD-4B6A7A419296}" type="pres">
      <dgm:prSet presAssocID="{5683500B-BED4-4784-A571-11CB5F2AF182}" presName="comp" presStyleCnt="0"/>
      <dgm:spPr/>
    </dgm:pt>
    <dgm:pt modelId="{6D836C7F-609D-4910-9BD3-488810438010}" type="pres">
      <dgm:prSet presAssocID="{5683500B-BED4-4784-A571-11CB5F2AF182}" presName="box" presStyleLbl="node1" presStyleIdx="2" presStyleCnt="6"/>
      <dgm:spPr>
        <a:prstGeom prst="rect">
          <a:avLst/>
        </a:prstGeom>
      </dgm:spPr>
    </dgm:pt>
    <dgm:pt modelId="{992D2691-1D90-4043-8400-16DA28DE08A4}" type="pres">
      <dgm:prSet presAssocID="{5683500B-BED4-4784-A571-11CB5F2AF182}" presName="img" presStyleLbl="fgImgPlace1" presStyleIdx="2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 l="-2647" t="-13176" r="-2893" b="-13471"/>
          </a:stretch>
        </a:blipFill>
        <a:ln>
          <a:noFill/>
        </a:ln>
      </dgm:spPr>
    </dgm:pt>
    <dgm:pt modelId="{32581AF9-1C45-4E52-B327-77F9FAC8F91D}" type="pres">
      <dgm:prSet presAssocID="{5683500B-BED4-4784-A571-11CB5F2AF182}" presName="text" presStyleLbl="node1" presStyleIdx="2" presStyleCnt="6">
        <dgm:presLayoutVars>
          <dgm:bulletEnabled val="1"/>
        </dgm:presLayoutVars>
      </dgm:prSet>
      <dgm:spPr/>
    </dgm:pt>
    <dgm:pt modelId="{5B7CA392-ED76-4334-B947-F30B0DA01415}" type="pres">
      <dgm:prSet presAssocID="{69F046CB-8772-4D0E-8828-9545589ABCAB}" presName="spacer" presStyleCnt="0"/>
      <dgm:spPr/>
    </dgm:pt>
    <dgm:pt modelId="{EE12F293-6F8E-4D79-82BE-E6F055D5F536}" type="pres">
      <dgm:prSet presAssocID="{2132386E-BAED-4186-B4F8-1F42ABCFF31B}" presName="comp" presStyleCnt="0"/>
      <dgm:spPr/>
    </dgm:pt>
    <dgm:pt modelId="{BFF1129E-BE6F-4509-8445-D03F9B744376}" type="pres">
      <dgm:prSet presAssocID="{2132386E-BAED-4186-B4F8-1F42ABCFF31B}" presName="box" presStyleLbl="node1" presStyleIdx="3" presStyleCnt="6"/>
      <dgm:spPr>
        <a:prstGeom prst="rect">
          <a:avLst/>
        </a:prstGeom>
      </dgm:spPr>
    </dgm:pt>
    <dgm:pt modelId="{FE0270C8-1D22-4FA1-B15E-9DF0409C2AC1}" type="pres">
      <dgm:prSet presAssocID="{2132386E-BAED-4186-B4F8-1F42ABCFF31B}" presName="img" presStyleLbl="fgImgPlace1" presStyleIdx="3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4"/>
          <a:srcRect/>
          <a:stretch>
            <a:fillRect t="-610" r="-370" b="-3775"/>
          </a:stretch>
        </a:blipFill>
        <a:ln>
          <a:noFill/>
        </a:ln>
      </dgm:spPr>
    </dgm:pt>
    <dgm:pt modelId="{781E0D04-9F88-4AB8-9DC0-9B95F8D06DB9}" type="pres">
      <dgm:prSet presAssocID="{2132386E-BAED-4186-B4F8-1F42ABCFF31B}" presName="text" presStyleLbl="node1" presStyleIdx="3" presStyleCnt="6">
        <dgm:presLayoutVars>
          <dgm:bulletEnabled val="1"/>
        </dgm:presLayoutVars>
      </dgm:prSet>
      <dgm:spPr/>
    </dgm:pt>
    <dgm:pt modelId="{262C56F7-30E2-4FAF-82F6-D0543B3F2DF7}" type="pres">
      <dgm:prSet presAssocID="{EDC898EC-E930-413A-AB0E-8D41EE563760}" presName="spacer" presStyleCnt="0"/>
      <dgm:spPr/>
    </dgm:pt>
    <dgm:pt modelId="{863117D3-41E9-47C8-A056-29F33AE06B11}" type="pres">
      <dgm:prSet presAssocID="{C8B8B36E-5A7D-493B-91CF-F98BEAE467E4}" presName="comp" presStyleCnt="0"/>
      <dgm:spPr/>
    </dgm:pt>
    <dgm:pt modelId="{0E7410EE-F709-4AF6-8AC3-11A917131C56}" type="pres">
      <dgm:prSet presAssocID="{C8B8B36E-5A7D-493B-91CF-F98BEAE467E4}" presName="box" presStyleLbl="node1" presStyleIdx="4" presStyleCnt="6"/>
      <dgm:spPr>
        <a:prstGeom prst="rect">
          <a:avLst/>
        </a:prstGeom>
      </dgm:spPr>
    </dgm:pt>
    <dgm:pt modelId="{8CA2B445-1B14-46ED-9346-4D22B3765C9B}" type="pres">
      <dgm:prSet presAssocID="{C8B8B36E-5A7D-493B-91CF-F98BEAE467E4}" presName="img" presStyleLbl="fgImgPlace1" presStyleIdx="4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5"/>
          <a:srcRect/>
          <a:stretch>
            <a:fillRect l="-3469" r="-2563" b="-3954"/>
          </a:stretch>
        </a:blipFill>
        <a:ln>
          <a:noFill/>
        </a:ln>
      </dgm:spPr>
    </dgm:pt>
    <dgm:pt modelId="{83705D28-29AA-4466-98EF-E4C8783DDD45}" type="pres">
      <dgm:prSet presAssocID="{C8B8B36E-5A7D-493B-91CF-F98BEAE467E4}" presName="text" presStyleLbl="node1" presStyleIdx="4" presStyleCnt="6">
        <dgm:presLayoutVars>
          <dgm:bulletEnabled val="1"/>
        </dgm:presLayoutVars>
      </dgm:prSet>
      <dgm:spPr/>
    </dgm:pt>
    <dgm:pt modelId="{D2D5408D-8BC3-4B2E-B16C-A87FB1DEB3D0}" type="pres">
      <dgm:prSet presAssocID="{EF1E65F1-2EE5-4A9B-AB70-9225AEAB4D32}" presName="spacer" presStyleCnt="0"/>
      <dgm:spPr/>
    </dgm:pt>
    <dgm:pt modelId="{A6CDEE2E-4DA3-4B3C-919C-44AFFEE3A6EC}" type="pres">
      <dgm:prSet presAssocID="{1901A630-72C6-4CD0-BA26-5A85A8A7120A}" presName="comp" presStyleCnt="0"/>
      <dgm:spPr/>
    </dgm:pt>
    <dgm:pt modelId="{34550C44-1006-438C-BB56-DE1947F81FB5}" type="pres">
      <dgm:prSet presAssocID="{1901A630-72C6-4CD0-BA26-5A85A8A7120A}" presName="box" presStyleLbl="node1" presStyleIdx="5" presStyleCnt="6"/>
      <dgm:spPr>
        <a:prstGeom prst="rect">
          <a:avLst/>
        </a:prstGeom>
      </dgm:spPr>
    </dgm:pt>
    <dgm:pt modelId="{9E6B0BF0-ED54-4006-BD53-CD41C4905EBF}" type="pres">
      <dgm:prSet presAssocID="{1901A630-72C6-4CD0-BA26-5A85A8A7120A}" presName="img" presStyleLbl="fgImgPlace1" presStyleIdx="5" presStyleCnt="6" custScaleX="67118" custScaleY="125003" custLinFactNeighborX="-30347"/>
      <dgm:spPr>
        <a:prstGeom prst="rect">
          <a:avLst/>
        </a:prstGeom>
        <a:blipFill dpi="0" rotWithShape="1">
          <a:blip xmlns:r="http://schemas.openxmlformats.org/officeDocument/2006/relationships" r:embed="rId6"/>
          <a:srcRect/>
          <a:stretch>
            <a:fillRect t="-143" b="-3857"/>
          </a:stretch>
        </a:blipFill>
        <a:ln>
          <a:noFill/>
        </a:ln>
      </dgm:spPr>
    </dgm:pt>
    <dgm:pt modelId="{BE600E44-A78A-4356-8C93-979D90E4F516}" type="pres">
      <dgm:prSet presAssocID="{1901A630-72C6-4CD0-BA26-5A85A8A7120A}" presName="text" presStyleLbl="node1" presStyleIdx="5" presStyleCnt="6">
        <dgm:presLayoutVars>
          <dgm:bulletEnabled val="1"/>
        </dgm:presLayoutVars>
      </dgm:prSet>
      <dgm:spPr/>
    </dgm:pt>
  </dgm:ptLst>
  <dgm:cxnLst>
    <dgm:cxn modelId="{E2F42602-6726-4995-A026-95A07E39E45F}" type="presOf" srcId="{2132386E-BAED-4186-B4F8-1F42ABCFF31B}" destId="{BFF1129E-BE6F-4509-8445-D03F9B744376}" srcOrd="0" destOrd="0" presId="urn:microsoft.com/office/officeart/2005/8/layout/vList4"/>
    <dgm:cxn modelId="{07390209-F62E-4CC1-9A25-3CC277A8EBEF}" srcId="{E2884223-C93F-4F5B-B7D2-22CA265B766E}" destId="{66928AB4-0EE9-4F7D-BBD4-3E8DBB1F87FF}" srcOrd="0" destOrd="0" parTransId="{45FFC815-F972-4B06-A518-DBAB06E79A75}" sibTransId="{21503BDF-2862-4C1C-83AD-CCF330A0C529}"/>
    <dgm:cxn modelId="{E23C5D11-E4E1-4D21-91B2-CF37DCC31F95}" srcId="{E2884223-C93F-4F5B-B7D2-22CA265B766E}" destId="{849768A4-A542-4FCD-84A5-2A4D9CE4D6D7}" srcOrd="1" destOrd="0" parTransId="{2D6CF0FE-99E3-40CF-961E-681EC3D1A0D0}" sibTransId="{1E4E3CAB-192D-4AE7-9FEB-BC2F7C773AD7}"/>
    <dgm:cxn modelId="{3488C811-A300-4754-B8B0-EBC038FF1FDE}" srcId="{BD830F98-49B8-4C82-A11F-6609F5D602B2}" destId="{C8B8B36E-5A7D-493B-91CF-F98BEAE467E4}" srcOrd="4" destOrd="0" parTransId="{BA3B38D7-102E-4593-9F5E-4ECBEC840D3D}" sibTransId="{EF1E65F1-2EE5-4A9B-AB70-9225AEAB4D32}"/>
    <dgm:cxn modelId="{D2364412-50CC-4B6A-BCE1-76D2DAA9D0AD}" srcId="{BD830F98-49B8-4C82-A11F-6609F5D602B2}" destId="{5683500B-BED4-4784-A571-11CB5F2AF182}" srcOrd="2" destOrd="0" parTransId="{D6F6054A-AD18-480E-B28E-AA329FD2E087}" sibTransId="{69F046CB-8772-4D0E-8828-9545589ABCAB}"/>
    <dgm:cxn modelId="{AFD0C612-02A0-43CA-9F98-EBC461795A7A}" srcId="{BD830F98-49B8-4C82-A11F-6609F5D602B2}" destId="{E2884223-C93F-4F5B-B7D2-22CA265B766E}" srcOrd="0" destOrd="0" parTransId="{022FAAE4-D57B-4BE9-B145-9DF098360B0F}" sibTransId="{E3714F33-F072-4D7F-86EB-B944A4E95763}"/>
    <dgm:cxn modelId="{BAE98018-12AB-4ECA-9D0F-1D95F42ABDC1}" type="presOf" srcId="{220557DC-1306-44DD-937A-F0C3D343C509}" destId="{AE7161BD-47FA-48F6-A30F-6214AA4CC449}" srcOrd="0" destOrd="0" presId="urn:microsoft.com/office/officeart/2005/8/layout/vList4"/>
    <dgm:cxn modelId="{1566F51A-3C4D-4A0E-BF30-48EC720CBA52}" type="presOf" srcId="{B68A97D6-ACAD-4A4A-950B-FDE879FAB850}" destId="{BE600E44-A78A-4356-8C93-979D90E4F516}" srcOrd="1" destOrd="1" presId="urn:microsoft.com/office/officeart/2005/8/layout/vList4"/>
    <dgm:cxn modelId="{918F482A-02CF-48A1-B1F8-23CB1755BE39}" type="presOf" srcId="{D7B1C615-525A-492E-A315-15250947AE5E}" destId="{BFF1129E-BE6F-4509-8445-D03F9B744376}" srcOrd="0" destOrd="1" presId="urn:microsoft.com/office/officeart/2005/8/layout/vList4"/>
    <dgm:cxn modelId="{9A14DF33-8156-4A9B-8E0A-27C4092E991F}" type="presOf" srcId="{2132386E-BAED-4186-B4F8-1F42ABCFF31B}" destId="{781E0D04-9F88-4AB8-9DC0-9B95F8D06DB9}" srcOrd="1" destOrd="0" presId="urn:microsoft.com/office/officeart/2005/8/layout/vList4"/>
    <dgm:cxn modelId="{7E00433C-8AE7-44A5-8A25-55DD43FE1BC8}" type="presOf" srcId="{5683500B-BED4-4784-A571-11CB5F2AF182}" destId="{6D836C7F-609D-4910-9BD3-488810438010}" srcOrd="0" destOrd="0" presId="urn:microsoft.com/office/officeart/2005/8/layout/vList4"/>
    <dgm:cxn modelId="{23BC0A3E-56D5-48BC-A0EF-5BEC2A76F865}" type="presOf" srcId="{66928AB4-0EE9-4F7D-BBD4-3E8DBB1F87FF}" destId="{6D1F9B62-52A4-4124-8DCC-6CACFC19D709}" srcOrd="0" destOrd="1" presId="urn:microsoft.com/office/officeart/2005/8/layout/vList4"/>
    <dgm:cxn modelId="{41BD7441-7921-4759-868F-3E8AE69526B1}" type="presOf" srcId="{E2884223-C93F-4F5B-B7D2-22CA265B766E}" destId="{6D1F9B62-52A4-4124-8DCC-6CACFC19D709}" srcOrd="0" destOrd="0" presId="urn:microsoft.com/office/officeart/2005/8/layout/vList4"/>
    <dgm:cxn modelId="{7324CC48-E5DC-4073-BF23-DF8451D2759A}" type="presOf" srcId="{65F2128D-D162-4806-8549-F00B36DA9BCE}" destId="{83705D28-29AA-4466-98EF-E4C8783DDD45}" srcOrd="1" destOrd="1" presId="urn:microsoft.com/office/officeart/2005/8/layout/vList4"/>
    <dgm:cxn modelId="{7F2C826A-E50C-49F1-A5B6-BFCA995FA8F7}" type="presOf" srcId="{C8B8B36E-5A7D-493B-91CF-F98BEAE467E4}" destId="{0E7410EE-F709-4AF6-8AC3-11A917131C56}" srcOrd="0" destOrd="0" presId="urn:microsoft.com/office/officeart/2005/8/layout/vList4"/>
    <dgm:cxn modelId="{D723B24E-92EE-4C66-B13F-5E3F3952CFDD}" type="presOf" srcId="{849768A4-A542-4FCD-84A5-2A4D9CE4D6D7}" destId="{E8022EEA-82B4-417F-902F-8BD42FBB6250}" srcOrd="1" destOrd="2" presId="urn:microsoft.com/office/officeart/2005/8/layout/vList4"/>
    <dgm:cxn modelId="{9BABF74E-6FC5-4C06-9075-CD3EE496BD92}" type="presOf" srcId="{E2884223-C93F-4F5B-B7D2-22CA265B766E}" destId="{E8022EEA-82B4-417F-902F-8BD42FBB6250}" srcOrd="1" destOrd="0" presId="urn:microsoft.com/office/officeart/2005/8/layout/vList4"/>
    <dgm:cxn modelId="{FB343953-1908-4312-8EF9-FE5759D07BD4}" type="presOf" srcId="{5683500B-BED4-4784-A571-11CB5F2AF182}" destId="{32581AF9-1C45-4E52-B327-77F9FAC8F91D}" srcOrd="1" destOrd="0" presId="urn:microsoft.com/office/officeart/2005/8/layout/vList4"/>
    <dgm:cxn modelId="{CC867977-F8E5-47F0-8433-6210405EC7FB}" srcId="{2132386E-BAED-4186-B4F8-1F42ABCFF31B}" destId="{D7B1C615-525A-492E-A315-15250947AE5E}" srcOrd="0" destOrd="0" parTransId="{75804F8D-2521-478D-A0CD-CF77A672F2E0}" sibTransId="{A76CCFDD-236A-436F-B8BA-18E466821F77}"/>
    <dgm:cxn modelId="{AF770A7B-4886-4E38-825F-50897D9FB365}" type="presOf" srcId="{1901A630-72C6-4CD0-BA26-5A85A8A7120A}" destId="{34550C44-1006-438C-BB56-DE1947F81FB5}" srcOrd="0" destOrd="0" presId="urn:microsoft.com/office/officeart/2005/8/layout/vList4"/>
    <dgm:cxn modelId="{1CC6DF8D-FF2F-4AE8-ADC1-028ED0748D1D}" type="presOf" srcId="{220557DC-1306-44DD-937A-F0C3D343C509}" destId="{0891B745-C629-4903-8851-0F90A070857D}" srcOrd="1" destOrd="0" presId="urn:microsoft.com/office/officeart/2005/8/layout/vList4"/>
    <dgm:cxn modelId="{B0B18596-0E5B-487A-90C3-CDAD0347725C}" type="presOf" srcId="{65F2128D-D162-4806-8549-F00B36DA9BCE}" destId="{0E7410EE-F709-4AF6-8AC3-11A917131C56}" srcOrd="0" destOrd="1" presId="urn:microsoft.com/office/officeart/2005/8/layout/vList4"/>
    <dgm:cxn modelId="{6C4C2497-0E17-47D4-BE20-274C0BD24068}" srcId="{220557DC-1306-44DD-937A-F0C3D343C509}" destId="{1B808B1E-5DF5-4BDF-9E71-773B0198F689}" srcOrd="0" destOrd="0" parTransId="{D4EC787B-7C9C-4B97-9AD5-4C6B1546F554}" sibTransId="{0FBB233F-A8AD-4B36-9C2D-4652CB3BDA00}"/>
    <dgm:cxn modelId="{5433B19E-85A8-41C8-BA4F-FF765F368673}" type="presOf" srcId="{849768A4-A542-4FCD-84A5-2A4D9CE4D6D7}" destId="{6D1F9B62-52A4-4124-8DCC-6CACFC19D709}" srcOrd="0" destOrd="2" presId="urn:microsoft.com/office/officeart/2005/8/layout/vList4"/>
    <dgm:cxn modelId="{0E8343A7-7E3F-4533-8F83-93BA19730ACE}" type="presOf" srcId="{C8B8B36E-5A7D-493B-91CF-F98BEAE467E4}" destId="{83705D28-29AA-4466-98EF-E4C8783DDD45}" srcOrd="1" destOrd="0" presId="urn:microsoft.com/office/officeart/2005/8/layout/vList4"/>
    <dgm:cxn modelId="{55B322AC-C0C7-479D-896C-D35F33054AE7}" type="presOf" srcId="{D7B1C615-525A-492E-A315-15250947AE5E}" destId="{781E0D04-9F88-4AB8-9DC0-9B95F8D06DB9}" srcOrd="1" destOrd="1" presId="urn:microsoft.com/office/officeart/2005/8/layout/vList4"/>
    <dgm:cxn modelId="{22AAFDBA-55CE-4FD1-A1C0-622604C14B46}" type="presOf" srcId="{66928AB4-0EE9-4F7D-BBD4-3E8DBB1F87FF}" destId="{E8022EEA-82B4-417F-902F-8BD42FBB6250}" srcOrd="1" destOrd="1" presId="urn:microsoft.com/office/officeart/2005/8/layout/vList4"/>
    <dgm:cxn modelId="{FA58FBC1-93FA-4A57-9BE0-8B13D1B6C360}" type="presOf" srcId="{1B808B1E-5DF5-4BDF-9E71-773B0198F689}" destId="{0891B745-C629-4903-8851-0F90A070857D}" srcOrd="1" destOrd="1" presId="urn:microsoft.com/office/officeart/2005/8/layout/vList4"/>
    <dgm:cxn modelId="{797227D3-2B8C-4687-A1A5-8E4B50A6F327}" type="presOf" srcId="{1901A630-72C6-4CD0-BA26-5A85A8A7120A}" destId="{BE600E44-A78A-4356-8C93-979D90E4F516}" srcOrd="1" destOrd="0" presId="urn:microsoft.com/office/officeart/2005/8/layout/vList4"/>
    <dgm:cxn modelId="{1510DFE3-5C4D-4873-8B04-7FE750F98571}" srcId="{C8B8B36E-5A7D-493B-91CF-F98BEAE467E4}" destId="{65F2128D-D162-4806-8549-F00B36DA9BCE}" srcOrd="0" destOrd="0" parTransId="{4AA81A7A-C67E-41F0-BF9E-0565795B0D85}" sibTransId="{BB97614C-6E69-4FF1-ABF9-F4323BDC24A8}"/>
    <dgm:cxn modelId="{C4029FEC-FE00-4571-A23E-FEB3A275CCA7}" type="presOf" srcId="{BD830F98-49B8-4C82-A11F-6609F5D602B2}" destId="{82A8A116-DD19-48AD-9D4D-11145E5C7E37}" srcOrd="0" destOrd="0" presId="urn:microsoft.com/office/officeart/2005/8/layout/vList4"/>
    <dgm:cxn modelId="{670644ED-46FC-4069-934C-D915135CA105}" srcId="{1901A630-72C6-4CD0-BA26-5A85A8A7120A}" destId="{B68A97D6-ACAD-4A4A-950B-FDE879FAB850}" srcOrd="0" destOrd="0" parTransId="{561D662C-A8C3-4C08-B396-B52B2053CD4F}" sibTransId="{632C631E-F7FE-414B-9D96-7F532CF7B79A}"/>
    <dgm:cxn modelId="{5E79DCED-9D83-4D1C-916A-AB7AAFF74707}" type="presOf" srcId="{B68A97D6-ACAD-4A4A-950B-FDE879FAB850}" destId="{34550C44-1006-438C-BB56-DE1947F81FB5}" srcOrd="0" destOrd="1" presId="urn:microsoft.com/office/officeart/2005/8/layout/vList4"/>
    <dgm:cxn modelId="{2B06B2EE-8388-4A9E-B0B5-14340BEE976B}" srcId="{BD830F98-49B8-4C82-A11F-6609F5D602B2}" destId="{220557DC-1306-44DD-937A-F0C3D343C509}" srcOrd="1" destOrd="0" parTransId="{17258024-516D-4FCB-88F3-F65283518C0F}" sibTransId="{E9A910CD-D08C-44EC-86E5-CC094F438787}"/>
    <dgm:cxn modelId="{DD09A6F0-AD84-43EB-B1D6-5BA71EF43A7C}" type="presOf" srcId="{1B808B1E-5DF5-4BDF-9E71-773B0198F689}" destId="{AE7161BD-47FA-48F6-A30F-6214AA4CC449}" srcOrd="0" destOrd="1" presId="urn:microsoft.com/office/officeart/2005/8/layout/vList4"/>
    <dgm:cxn modelId="{C15F0AF6-DBA9-46D3-94AA-83E313333771}" srcId="{BD830F98-49B8-4C82-A11F-6609F5D602B2}" destId="{2132386E-BAED-4186-B4F8-1F42ABCFF31B}" srcOrd="3" destOrd="0" parTransId="{7C30FBDD-5BA3-469D-9C2E-136A51FCAEA2}" sibTransId="{EDC898EC-E930-413A-AB0E-8D41EE563760}"/>
    <dgm:cxn modelId="{BB0BE0FD-7B87-43C1-B402-5F5984A964B0}" srcId="{BD830F98-49B8-4C82-A11F-6609F5D602B2}" destId="{1901A630-72C6-4CD0-BA26-5A85A8A7120A}" srcOrd="5" destOrd="0" parTransId="{AA510D60-F830-4BDC-BF7E-E65C3EAA3450}" sibTransId="{4E3B7364-0858-4BC7-A34A-30507ABA65B9}"/>
    <dgm:cxn modelId="{0FD469C2-90B5-4B2F-8099-C297668F8411}" type="presParOf" srcId="{82A8A116-DD19-48AD-9D4D-11145E5C7E37}" destId="{14700D92-FC63-4B49-AA06-4780116EC1B8}" srcOrd="0" destOrd="0" presId="urn:microsoft.com/office/officeart/2005/8/layout/vList4"/>
    <dgm:cxn modelId="{9EEECCBC-2006-4DBD-A793-36FF0DD85E69}" type="presParOf" srcId="{14700D92-FC63-4B49-AA06-4780116EC1B8}" destId="{6D1F9B62-52A4-4124-8DCC-6CACFC19D709}" srcOrd="0" destOrd="0" presId="urn:microsoft.com/office/officeart/2005/8/layout/vList4"/>
    <dgm:cxn modelId="{C5264CAE-85A5-43AA-8AD5-EC3622E46038}" type="presParOf" srcId="{14700D92-FC63-4B49-AA06-4780116EC1B8}" destId="{C1EE16C3-31B3-4067-A4AE-92D29687AD9F}" srcOrd="1" destOrd="0" presId="urn:microsoft.com/office/officeart/2005/8/layout/vList4"/>
    <dgm:cxn modelId="{AC50582B-6C58-4A60-ADD0-15E7BB72CD03}" type="presParOf" srcId="{14700D92-FC63-4B49-AA06-4780116EC1B8}" destId="{E8022EEA-82B4-417F-902F-8BD42FBB6250}" srcOrd="2" destOrd="0" presId="urn:microsoft.com/office/officeart/2005/8/layout/vList4"/>
    <dgm:cxn modelId="{7F6D5492-5E48-4663-A9BC-C2C606D5ABE7}" type="presParOf" srcId="{82A8A116-DD19-48AD-9D4D-11145E5C7E37}" destId="{607396ED-F338-47D4-B260-3FED7EB5FD63}" srcOrd="1" destOrd="0" presId="urn:microsoft.com/office/officeart/2005/8/layout/vList4"/>
    <dgm:cxn modelId="{7BC5019C-F445-4E0F-A8E6-07C60A7060EE}" type="presParOf" srcId="{82A8A116-DD19-48AD-9D4D-11145E5C7E37}" destId="{96C48833-1FBD-47DE-BDF0-8F50593B5665}" srcOrd="2" destOrd="0" presId="urn:microsoft.com/office/officeart/2005/8/layout/vList4"/>
    <dgm:cxn modelId="{987E0AC8-D190-4046-BF8D-F7988EF3096B}" type="presParOf" srcId="{96C48833-1FBD-47DE-BDF0-8F50593B5665}" destId="{AE7161BD-47FA-48F6-A30F-6214AA4CC449}" srcOrd="0" destOrd="0" presId="urn:microsoft.com/office/officeart/2005/8/layout/vList4"/>
    <dgm:cxn modelId="{3D2D2B51-C827-4636-AC00-7A43BB9B4665}" type="presParOf" srcId="{96C48833-1FBD-47DE-BDF0-8F50593B5665}" destId="{C5F90A3A-641E-4925-AA92-ED3448CE9E6B}" srcOrd="1" destOrd="0" presId="urn:microsoft.com/office/officeart/2005/8/layout/vList4"/>
    <dgm:cxn modelId="{0650EC15-517E-4254-ABED-785D530CB46B}" type="presParOf" srcId="{96C48833-1FBD-47DE-BDF0-8F50593B5665}" destId="{0891B745-C629-4903-8851-0F90A070857D}" srcOrd="2" destOrd="0" presId="urn:microsoft.com/office/officeart/2005/8/layout/vList4"/>
    <dgm:cxn modelId="{F19BE2C1-1283-4867-B9A7-088F3EDDB75F}" type="presParOf" srcId="{82A8A116-DD19-48AD-9D4D-11145E5C7E37}" destId="{90D5A717-52CD-4CD2-A6DD-9547943B784E}" srcOrd="3" destOrd="0" presId="urn:microsoft.com/office/officeart/2005/8/layout/vList4"/>
    <dgm:cxn modelId="{D100C33F-D2DC-45EB-8CC2-42B3515A052B}" type="presParOf" srcId="{82A8A116-DD19-48AD-9D4D-11145E5C7E37}" destId="{CBFDA678-EB8D-48D5-BFCD-4B6A7A419296}" srcOrd="4" destOrd="0" presId="urn:microsoft.com/office/officeart/2005/8/layout/vList4"/>
    <dgm:cxn modelId="{D75B579B-DFE7-44B0-88B2-65C77C1C9583}" type="presParOf" srcId="{CBFDA678-EB8D-48D5-BFCD-4B6A7A419296}" destId="{6D836C7F-609D-4910-9BD3-488810438010}" srcOrd="0" destOrd="0" presId="urn:microsoft.com/office/officeart/2005/8/layout/vList4"/>
    <dgm:cxn modelId="{23CB12F3-2864-4225-BB24-45587049E442}" type="presParOf" srcId="{CBFDA678-EB8D-48D5-BFCD-4B6A7A419296}" destId="{992D2691-1D90-4043-8400-16DA28DE08A4}" srcOrd="1" destOrd="0" presId="urn:microsoft.com/office/officeart/2005/8/layout/vList4"/>
    <dgm:cxn modelId="{F0FCEC7D-5140-44CC-AA8F-A994510DA647}" type="presParOf" srcId="{CBFDA678-EB8D-48D5-BFCD-4B6A7A419296}" destId="{32581AF9-1C45-4E52-B327-77F9FAC8F91D}" srcOrd="2" destOrd="0" presId="urn:microsoft.com/office/officeart/2005/8/layout/vList4"/>
    <dgm:cxn modelId="{77968ADD-5F30-4623-A5C3-353D9DD29091}" type="presParOf" srcId="{82A8A116-DD19-48AD-9D4D-11145E5C7E37}" destId="{5B7CA392-ED76-4334-B947-F30B0DA01415}" srcOrd="5" destOrd="0" presId="urn:microsoft.com/office/officeart/2005/8/layout/vList4"/>
    <dgm:cxn modelId="{4F67BD46-139A-450B-85E1-F451C5744E0F}" type="presParOf" srcId="{82A8A116-DD19-48AD-9D4D-11145E5C7E37}" destId="{EE12F293-6F8E-4D79-82BE-E6F055D5F536}" srcOrd="6" destOrd="0" presId="urn:microsoft.com/office/officeart/2005/8/layout/vList4"/>
    <dgm:cxn modelId="{E15DDE36-7975-47C9-AFF3-9EFB33AF326C}" type="presParOf" srcId="{EE12F293-6F8E-4D79-82BE-E6F055D5F536}" destId="{BFF1129E-BE6F-4509-8445-D03F9B744376}" srcOrd="0" destOrd="0" presId="urn:microsoft.com/office/officeart/2005/8/layout/vList4"/>
    <dgm:cxn modelId="{ADDA2E2C-5FA3-4D1D-A22C-BD5782B50A62}" type="presParOf" srcId="{EE12F293-6F8E-4D79-82BE-E6F055D5F536}" destId="{FE0270C8-1D22-4FA1-B15E-9DF0409C2AC1}" srcOrd="1" destOrd="0" presId="urn:microsoft.com/office/officeart/2005/8/layout/vList4"/>
    <dgm:cxn modelId="{AB42D0A5-4748-44A9-9CD6-7258A77C9FB4}" type="presParOf" srcId="{EE12F293-6F8E-4D79-82BE-E6F055D5F536}" destId="{781E0D04-9F88-4AB8-9DC0-9B95F8D06DB9}" srcOrd="2" destOrd="0" presId="urn:microsoft.com/office/officeart/2005/8/layout/vList4"/>
    <dgm:cxn modelId="{3E8580BF-CB41-4EC9-991F-0AC6B08F1A5A}" type="presParOf" srcId="{82A8A116-DD19-48AD-9D4D-11145E5C7E37}" destId="{262C56F7-30E2-4FAF-82F6-D0543B3F2DF7}" srcOrd="7" destOrd="0" presId="urn:microsoft.com/office/officeart/2005/8/layout/vList4"/>
    <dgm:cxn modelId="{1178D468-5D76-48AC-98F2-911525A43B48}" type="presParOf" srcId="{82A8A116-DD19-48AD-9D4D-11145E5C7E37}" destId="{863117D3-41E9-47C8-A056-29F33AE06B11}" srcOrd="8" destOrd="0" presId="urn:microsoft.com/office/officeart/2005/8/layout/vList4"/>
    <dgm:cxn modelId="{9D9B5640-7E53-450E-B005-DD9CB3B26E63}" type="presParOf" srcId="{863117D3-41E9-47C8-A056-29F33AE06B11}" destId="{0E7410EE-F709-4AF6-8AC3-11A917131C56}" srcOrd="0" destOrd="0" presId="urn:microsoft.com/office/officeart/2005/8/layout/vList4"/>
    <dgm:cxn modelId="{20192B10-E123-4C2C-BDBC-499F5C3AE769}" type="presParOf" srcId="{863117D3-41E9-47C8-A056-29F33AE06B11}" destId="{8CA2B445-1B14-46ED-9346-4D22B3765C9B}" srcOrd="1" destOrd="0" presId="urn:microsoft.com/office/officeart/2005/8/layout/vList4"/>
    <dgm:cxn modelId="{7C1E4198-53C0-40B0-B8B5-D47BD7A9C5E1}" type="presParOf" srcId="{863117D3-41E9-47C8-A056-29F33AE06B11}" destId="{83705D28-29AA-4466-98EF-E4C8783DDD45}" srcOrd="2" destOrd="0" presId="urn:microsoft.com/office/officeart/2005/8/layout/vList4"/>
    <dgm:cxn modelId="{E9A47B52-9568-4B0D-96CE-2969C56F090C}" type="presParOf" srcId="{82A8A116-DD19-48AD-9D4D-11145E5C7E37}" destId="{D2D5408D-8BC3-4B2E-B16C-A87FB1DEB3D0}" srcOrd="9" destOrd="0" presId="urn:microsoft.com/office/officeart/2005/8/layout/vList4"/>
    <dgm:cxn modelId="{F092E6DF-0A96-4494-92EA-BF438CE7B961}" type="presParOf" srcId="{82A8A116-DD19-48AD-9D4D-11145E5C7E37}" destId="{A6CDEE2E-4DA3-4B3C-919C-44AFFEE3A6EC}" srcOrd="10" destOrd="0" presId="urn:microsoft.com/office/officeart/2005/8/layout/vList4"/>
    <dgm:cxn modelId="{351A818E-8309-4F48-982E-3752DD5C1CAC}" type="presParOf" srcId="{A6CDEE2E-4DA3-4B3C-919C-44AFFEE3A6EC}" destId="{34550C44-1006-438C-BB56-DE1947F81FB5}" srcOrd="0" destOrd="0" presId="urn:microsoft.com/office/officeart/2005/8/layout/vList4"/>
    <dgm:cxn modelId="{65CA8B0F-8D18-454F-A3CA-79D1E7BFBE10}" type="presParOf" srcId="{A6CDEE2E-4DA3-4B3C-919C-44AFFEE3A6EC}" destId="{9E6B0BF0-ED54-4006-BD53-CD41C4905EBF}" srcOrd="1" destOrd="0" presId="urn:microsoft.com/office/officeart/2005/8/layout/vList4"/>
    <dgm:cxn modelId="{9E1BC7AF-5F35-46F6-9985-21411D3999C3}" type="presParOf" srcId="{A6CDEE2E-4DA3-4B3C-919C-44AFFEE3A6EC}" destId="{BE600E44-A78A-4356-8C93-979D90E4F51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F9B62-52A4-4124-8DCC-6CACFC19D709}">
      <dsp:nvSpPr>
        <dsp:cNvPr id="0" name=""/>
        <dsp:cNvSpPr/>
      </dsp:nvSpPr>
      <dsp:spPr>
        <a:xfrm>
          <a:off x="0" y="8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 Avtalet ska tillgodose kundens behov av olika typer av påsar och säckar i papper och plast för hushåll och verksamheter.  Avtalet är uppdelad i tre geografiska områden som omfattar Sveriges län; Syd / Mitt &amp; Öst.</a:t>
          </a:r>
          <a:endParaRPr lang="sv-SE" sz="1100" kern="1200" noProof="0" dirty="0">
            <a:solidFill>
              <a:schemeClr val="tx1"/>
            </a:solidFill>
          </a:endParaRP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endParaRPr lang="sv-SE" sz="1100" kern="1200" dirty="0">
            <a:solidFill>
              <a:schemeClr val="tx1"/>
            </a:solidFill>
          </a:endParaRP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endParaRPr lang="sv-SE" sz="1100" kern="1200" dirty="0">
            <a:solidFill>
              <a:schemeClr val="tx1"/>
            </a:solidFill>
          </a:endParaRPr>
        </a:p>
      </dsp:txBody>
      <dsp:txXfrm>
        <a:off x="1408559" y="8"/>
        <a:ext cx="5292277" cy="683923"/>
      </dsp:txXfrm>
    </dsp:sp>
    <dsp:sp modelId="{C1EE16C3-31B3-4067-A4AE-92D29687AD9F}">
      <dsp:nvSpPr>
        <dsp:cNvPr id="0" name=""/>
        <dsp:cNvSpPr/>
      </dsp:nvSpPr>
      <dsp:spPr>
        <a:xfrm>
          <a:off x="0" y="0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" r="-505" b="-3698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161BD-47FA-48F6-A30F-6214AA4CC449}">
      <dsp:nvSpPr>
        <dsp:cNvPr id="0" name=""/>
        <dsp:cNvSpPr/>
      </dsp:nvSpPr>
      <dsp:spPr>
        <a:xfrm>
          <a:off x="0" y="752340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Leverantörerna ska bedriva ett systematiskt miljöarbete och arbeta för hållbara leveranskedjor. </a:t>
          </a:r>
          <a:endParaRPr lang="sv-SE" sz="1100" kern="1200" noProof="0" dirty="0">
            <a:solidFill>
              <a:schemeClr val="tx1"/>
            </a:solidFill>
          </a:endParaRP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endParaRPr lang="sv-SE" sz="1100" kern="1200" dirty="0">
            <a:solidFill>
              <a:schemeClr val="tx1"/>
            </a:solidFill>
          </a:endParaRPr>
        </a:p>
      </dsp:txBody>
      <dsp:txXfrm>
        <a:off x="1408559" y="752340"/>
        <a:ext cx="5292277" cy="683923"/>
      </dsp:txXfrm>
    </dsp:sp>
    <dsp:sp modelId="{C5F90A3A-641E-4925-AA92-ED3448CE9E6B}">
      <dsp:nvSpPr>
        <dsp:cNvPr id="0" name=""/>
        <dsp:cNvSpPr/>
      </dsp:nvSpPr>
      <dsp:spPr>
        <a:xfrm>
          <a:off x="0" y="752332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2"/>
          <a:srcRect/>
          <a:stretch>
            <a:fillRect t="-148" b="-3852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36C7F-609D-4910-9BD3-488810438010}">
      <dsp:nvSpPr>
        <dsp:cNvPr id="0" name=""/>
        <dsp:cNvSpPr/>
      </dsp:nvSpPr>
      <dsp:spPr>
        <a:xfrm>
          <a:off x="0" y="1504672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Minskad administration för kunder genom ett ramavtal som täcker in kundernas behov av  </a:t>
          </a:r>
          <a:r>
            <a:rPr lang="sv-SE" sz="1100" kern="1200" dirty="0" err="1">
              <a:solidFill>
                <a:schemeClr val="tx1"/>
              </a:solidFill>
            </a:rPr>
            <a:t>av</a:t>
          </a:r>
          <a:r>
            <a:rPr lang="sv-SE" sz="1100" kern="1200" dirty="0">
              <a:solidFill>
                <a:schemeClr val="tx1"/>
              </a:solidFill>
            </a:rPr>
            <a:t> påsar och säckar i papper och plast för hushåll och verksamheter. . I ramavtalet finns en stor bredd av leverantörer, vilket medför att kunden ofta kan finna den produkt som passar bäst för det enskilda behovet.</a:t>
          </a:r>
          <a:endParaRPr lang="sv-SE" sz="1100" kern="1200" noProof="0" dirty="0">
            <a:solidFill>
              <a:schemeClr val="tx1"/>
            </a:solidFill>
          </a:endParaRPr>
        </a:p>
      </dsp:txBody>
      <dsp:txXfrm>
        <a:off x="1408559" y="1504672"/>
        <a:ext cx="5292277" cy="683923"/>
      </dsp:txXfrm>
    </dsp:sp>
    <dsp:sp modelId="{992D2691-1D90-4043-8400-16DA28DE08A4}">
      <dsp:nvSpPr>
        <dsp:cNvPr id="0" name=""/>
        <dsp:cNvSpPr/>
      </dsp:nvSpPr>
      <dsp:spPr>
        <a:xfrm>
          <a:off x="0" y="1504664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 l="-2647" t="-13176" r="-2893" b="-13471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1129E-BE6F-4509-8445-D03F9B744376}">
      <dsp:nvSpPr>
        <dsp:cNvPr id="0" name=""/>
        <dsp:cNvSpPr/>
      </dsp:nvSpPr>
      <dsp:spPr>
        <a:xfrm>
          <a:off x="0" y="2257004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noProof="0" dirty="0">
              <a:solidFill>
                <a:schemeClr val="tx1"/>
              </a:solidFill>
            </a:rPr>
            <a:t>Skriv text här</a:t>
          </a: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r>
            <a:rPr lang="sv-SE" sz="1100" kern="1200" dirty="0">
              <a:solidFill>
                <a:schemeClr val="tx1"/>
              </a:solidFill>
            </a:rPr>
            <a:t>Nivå två</a:t>
          </a:r>
        </a:p>
      </dsp:txBody>
      <dsp:txXfrm>
        <a:off x="1408559" y="2257004"/>
        <a:ext cx="5292277" cy="683923"/>
      </dsp:txXfrm>
    </dsp:sp>
    <dsp:sp modelId="{FE0270C8-1D22-4FA1-B15E-9DF0409C2AC1}">
      <dsp:nvSpPr>
        <dsp:cNvPr id="0" name=""/>
        <dsp:cNvSpPr/>
      </dsp:nvSpPr>
      <dsp:spPr>
        <a:xfrm>
          <a:off x="0" y="2256996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4"/>
          <a:srcRect/>
          <a:stretch>
            <a:fillRect t="-610" r="-370" b="-3775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410EE-F709-4AF6-8AC3-11A917131C56}">
      <dsp:nvSpPr>
        <dsp:cNvPr id="0" name=""/>
        <dsp:cNvSpPr/>
      </dsp:nvSpPr>
      <dsp:spPr>
        <a:xfrm>
          <a:off x="0" y="3009337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noProof="0" dirty="0">
              <a:solidFill>
                <a:schemeClr val="tx1"/>
              </a:solidFill>
            </a:rPr>
            <a:t>Skriv text här</a:t>
          </a: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r>
            <a:rPr lang="sv-SE" sz="1100" kern="1200" dirty="0">
              <a:solidFill>
                <a:schemeClr val="tx1"/>
              </a:solidFill>
            </a:rPr>
            <a:t>Nivå två</a:t>
          </a:r>
        </a:p>
      </dsp:txBody>
      <dsp:txXfrm>
        <a:off x="1408559" y="3009337"/>
        <a:ext cx="5292277" cy="683923"/>
      </dsp:txXfrm>
    </dsp:sp>
    <dsp:sp modelId="{8CA2B445-1B14-46ED-9346-4D22B3765C9B}">
      <dsp:nvSpPr>
        <dsp:cNvPr id="0" name=""/>
        <dsp:cNvSpPr/>
      </dsp:nvSpPr>
      <dsp:spPr>
        <a:xfrm>
          <a:off x="0" y="3009328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5"/>
          <a:srcRect/>
          <a:stretch>
            <a:fillRect l="-3469" r="-2563" b="-3954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50C44-1006-438C-BB56-DE1947F81FB5}">
      <dsp:nvSpPr>
        <dsp:cNvPr id="0" name=""/>
        <dsp:cNvSpPr/>
      </dsp:nvSpPr>
      <dsp:spPr>
        <a:xfrm>
          <a:off x="0" y="3761669"/>
          <a:ext cx="6700837" cy="683923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noProof="0" dirty="0">
              <a:solidFill>
                <a:schemeClr val="tx1"/>
              </a:solidFill>
            </a:rPr>
            <a:t>Skriv text här</a:t>
          </a:r>
        </a:p>
        <a:p>
          <a:pPr marL="85725" lvl="1" indent="-85725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1"/>
            </a:buClr>
            <a:buChar char="•"/>
          </a:pPr>
          <a:r>
            <a:rPr lang="sv-SE" sz="1100" kern="1200" dirty="0">
              <a:solidFill>
                <a:schemeClr val="tx1"/>
              </a:solidFill>
            </a:rPr>
            <a:t>Nivå två</a:t>
          </a:r>
        </a:p>
      </dsp:txBody>
      <dsp:txXfrm>
        <a:off x="1408559" y="3761669"/>
        <a:ext cx="5292277" cy="683923"/>
      </dsp:txXfrm>
    </dsp:sp>
    <dsp:sp modelId="{9E6B0BF0-ED54-4006-BD53-CD41C4905EBF}">
      <dsp:nvSpPr>
        <dsp:cNvPr id="0" name=""/>
        <dsp:cNvSpPr/>
      </dsp:nvSpPr>
      <dsp:spPr>
        <a:xfrm>
          <a:off x="0" y="3761661"/>
          <a:ext cx="899493" cy="683939"/>
        </a:xfrm>
        <a:prstGeom prst="rect">
          <a:avLst/>
        </a:prstGeom>
        <a:blipFill dpi="0" rotWithShape="1">
          <a:blip xmlns:r="http://schemas.openxmlformats.org/officeDocument/2006/relationships" r:embed="rId6"/>
          <a:srcRect/>
          <a:stretch>
            <a:fillRect t="-143" b="-3857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932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714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41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2FAEAB-9DBA-AA3F-E28A-49BB2B21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512" y="432842"/>
            <a:ext cx="5506644" cy="89907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52CE1E6-1C2E-0B02-2270-B78E3167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2023-10-18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E42F85-3FE0-2686-6CEF-3188CBF89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90217C-3547-D8D9-7310-9FD6C0BA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820576E9-94DC-5EF5-5A4A-6FD026B52B24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bild 41">
            <a:extLst>
              <a:ext uri="{FF2B5EF4-FFF2-40B4-BE49-F238E27FC236}">
                <a16:creationId xmlns:a16="http://schemas.microsoft.com/office/drawing/2014/main" id="{9B4335B5-6288-0028-FEAA-67A4CAC25E2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  <p:sp>
        <p:nvSpPr>
          <p:cNvPr id="8" name="Platshållare för text 61">
            <a:extLst>
              <a:ext uri="{FF2B5EF4-FFF2-40B4-BE49-F238E27FC236}">
                <a16:creationId xmlns:a16="http://schemas.microsoft.com/office/drawing/2014/main" id="{64CD0FDB-6670-3615-C519-36732C8C79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9" name="Platshållare för text 62">
            <a:extLst>
              <a:ext uri="{FF2B5EF4-FFF2-40B4-BE49-F238E27FC236}">
                <a16:creationId xmlns:a16="http://schemas.microsoft.com/office/drawing/2014/main" id="{3648DAA8-0B37-B5AB-1D48-78D1C3F2F65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57">
            <a:extLst>
              <a:ext uri="{FF2B5EF4-FFF2-40B4-BE49-F238E27FC236}">
                <a16:creationId xmlns:a16="http://schemas.microsoft.com/office/drawing/2014/main" id="{82F9BC83-3B7C-D50C-D65F-EEC3AE7707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11" name="Platshållare för text 58">
            <a:extLst>
              <a:ext uri="{FF2B5EF4-FFF2-40B4-BE49-F238E27FC236}">
                <a16:creationId xmlns:a16="http://schemas.microsoft.com/office/drawing/2014/main" id="{025E836B-5298-04E1-3A19-364A3B4A9BE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9">
            <a:extLst>
              <a:ext uri="{FF2B5EF4-FFF2-40B4-BE49-F238E27FC236}">
                <a16:creationId xmlns:a16="http://schemas.microsoft.com/office/drawing/2014/main" id="{7B8E26EB-B5C7-B44F-1475-EA0629E7D3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13" name="Platshållare för text 50">
            <a:extLst>
              <a:ext uri="{FF2B5EF4-FFF2-40B4-BE49-F238E27FC236}">
                <a16:creationId xmlns:a16="http://schemas.microsoft.com/office/drawing/2014/main" id="{25043771-989C-44E1-5F04-777E175745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51">
            <a:extLst>
              <a:ext uri="{FF2B5EF4-FFF2-40B4-BE49-F238E27FC236}">
                <a16:creationId xmlns:a16="http://schemas.microsoft.com/office/drawing/2014/main" id="{0DEE84AB-C841-D829-2666-9D7FF7A559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15" name="Platshållare för text 52">
            <a:extLst>
              <a:ext uri="{FF2B5EF4-FFF2-40B4-BE49-F238E27FC236}">
                <a16:creationId xmlns:a16="http://schemas.microsoft.com/office/drawing/2014/main" id="{0A541F12-E640-4A39-D5C1-EC1C769E99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Platshållare för text 53">
            <a:extLst>
              <a:ext uri="{FF2B5EF4-FFF2-40B4-BE49-F238E27FC236}">
                <a16:creationId xmlns:a16="http://schemas.microsoft.com/office/drawing/2014/main" id="{D1F82BC1-0185-B14A-1733-9452D5DE24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17" name="Platshållare för text 54">
            <a:extLst>
              <a:ext uri="{FF2B5EF4-FFF2-40B4-BE49-F238E27FC236}">
                <a16:creationId xmlns:a16="http://schemas.microsoft.com/office/drawing/2014/main" id="{610C91A1-1706-3EAF-A9F3-4777FBF790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8" name="Platshållare för text 55">
            <a:extLst>
              <a:ext uri="{FF2B5EF4-FFF2-40B4-BE49-F238E27FC236}">
                <a16:creationId xmlns:a16="http://schemas.microsoft.com/office/drawing/2014/main" id="{3922A1D8-7F93-A24F-0E49-04CCF5FE18B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19" name="Platshållare för text 56">
            <a:extLst>
              <a:ext uri="{FF2B5EF4-FFF2-40B4-BE49-F238E27FC236}">
                <a16:creationId xmlns:a16="http://schemas.microsoft.com/office/drawing/2014/main" id="{393C1878-C657-273E-02A8-E089240F716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latshållare för text 59">
            <a:extLst>
              <a:ext uri="{FF2B5EF4-FFF2-40B4-BE49-F238E27FC236}">
                <a16:creationId xmlns:a16="http://schemas.microsoft.com/office/drawing/2014/main" id="{664AB08C-0BF5-4F58-ABA4-6790FDFE3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21" name="Platshållare för text 60">
            <a:extLst>
              <a:ext uri="{FF2B5EF4-FFF2-40B4-BE49-F238E27FC236}">
                <a16:creationId xmlns:a16="http://schemas.microsoft.com/office/drawing/2014/main" id="{C46C2284-8868-915D-81E3-1576DCC10E1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SmartArt 22">
            <a:extLst>
              <a:ext uri="{FF2B5EF4-FFF2-40B4-BE49-F238E27FC236}">
                <a16:creationId xmlns:a16="http://schemas.microsoft.com/office/drawing/2014/main" id="{146C9041-2A57-7A51-5A0A-DC7ACDD0AC0B}"/>
              </a:ext>
            </a:extLst>
          </p:cNvPr>
          <p:cNvSpPr>
            <a:spLocks noGrp="1"/>
          </p:cNvSpPr>
          <p:nvPr>
            <p:ph type="dgm" sz="quarter" idx="41"/>
          </p:nvPr>
        </p:nvSpPr>
        <p:spPr>
          <a:xfrm>
            <a:off x="430213" y="1736725"/>
            <a:ext cx="6700837" cy="4446320"/>
          </a:xfrm>
        </p:spPr>
        <p:txBody>
          <a:bodyPr/>
          <a:lstStyle/>
          <a:p>
            <a:r>
              <a:rPr lang="sv-SE"/>
              <a:t>Klicka på ikonen för att lägga till SmartArt-grafik</a:t>
            </a:r>
          </a:p>
        </p:txBody>
      </p:sp>
    </p:spTree>
    <p:extLst>
      <p:ext uri="{BB962C8B-B14F-4D97-AF65-F5344CB8AC3E}">
        <p14:creationId xmlns:p14="http://schemas.microsoft.com/office/powerpoint/2010/main" val="209650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2023-10-18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512" y="432842"/>
            <a:ext cx="8571694" cy="89907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2023-10-18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50" Type="http://schemas.openxmlformats.org/officeDocument/2006/relationships/image" Target="../media/image48.png"/><Relationship Id="rId55" Type="http://schemas.openxmlformats.org/officeDocument/2006/relationships/image" Target="../media/image53.sv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sv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3" Type="http://schemas.openxmlformats.org/officeDocument/2006/relationships/image" Target="../media/image51.svg"/><Relationship Id="rId58" Type="http://schemas.openxmlformats.org/officeDocument/2006/relationships/image" Target="../media/image56.png"/><Relationship Id="rId5" Type="http://schemas.openxmlformats.org/officeDocument/2006/relationships/image" Target="../media/image3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sv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sv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svg"/><Relationship Id="rId57" Type="http://schemas.openxmlformats.org/officeDocument/2006/relationships/image" Target="../media/image55.svg"/><Relationship Id="rId10" Type="http://schemas.openxmlformats.org/officeDocument/2006/relationships/image" Target="../media/image8.pn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52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2023-10-18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 dirty="0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ubrik 32">
            <a:extLst>
              <a:ext uri="{FF2B5EF4-FFF2-40B4-BE49-F238E27FC236}">
                <a16:creationId xmlns:a16="http://schemas.microsoft.com/office/drawing/2014/main" id="{0D9A704B-3154-6FC8-1B46-22F5C986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Avfallspåsar och sopsäckar 2022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6BEB3C1-FB9B-7386-E6B0-DEBCEF78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2023-10-18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4184E3-6033-6CEE-D006-CA00C3C6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0BB36C-944D-7CEE-76B5-9DD444E5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6B25E521-1208-EE09-62B9-D67D80C0FF7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>
            <a:extLst>
              <a:ext uri="{FF2B5EF4-FFF2-40B4-BE49-F238E27FC236}">
                <a16:creationId xmlns:a16="http://schemas.microsoft.com/office/drawing/2014/main" id="{660F24F4-CC33-5673-B583-940100E9B89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1069540"/>
          </a:xfrm>
        </p:spPr>
        <p:txBody>
          <a:bodyPr/>
          <a:lstStyle/>
          <a:p>
            <a:r>
              <a:rPr lang="sv-SE" dirty="0"/>
              <a:t>Adda genomför flera uppföljningar på samtliga av våra ramavtal under en avtalsperiod. Syftet är att uppnå de mål och ambitioner som ligger bakom upphandlingen. </a:t>
            </a:r>
          </a:p>
          <a:p>
            <a:endParaRPr lang="sv-SE" dirty="0"/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D1461E7E-FAA0-CE88-1ECE-D39974A6787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027A12AB-EC6F-9E75-6E8C-96C2203836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2" y="779384"/>
            <a:ext cx="2125955" cy="2032350"/>
          </a:xfrm>
        </p:spPr>
        <p:txBody>
          <a:bodyPr/>
          <a:lstStyle/>
          <a:p>
            <a:r>
              <a:rPr lang="sv-SE" dirty="0"/>
              <a:t>Matavfallspåsar för hushåll i papper</a:t>
            </a:r>
          </a:p>
          <a:p>
            <a:r>
              <a:rPr lang="sv-SE" dirty="0"/>
              <a:t>Matavfallspåsar för hushåll i bioplast</a:t>
            </a:r>
          </a:p>
          <a:p>
            <a:r>
              <a:rPr lang="sv-SE" dirty="0"/>
              <a:t>Avfallspåsar för optisk sortering i plast</a:t>
            </a:r>
          </a:p>
          <a:p>
            <a:r>
              <a:rPr lang="sv-SE" dirty="0"/>
              <a:t>Avfallspåsar för optisk sortering i papper</a:t>
            </a:r>
          </a:p>
          <a:p>
            <a:r>
              <a:rPr lang="sv-SE" dirty="0"/>
              <a:t>Papperssäckar för verksamheter</a:t>
            </a:r>
          </a:p>
          <a:p>
            <a:r>
              <a:rPr lang="sv-SE" dirty="0"/>
              <a:t>Plastsäckar för verksamheter</a:t>
            </a:r>
          </a:p>
          <a:p>
            <a:r>
              <a:rPr lang="sv-SE" dirty="0" err="1"/>
              <a:t>Påshållare</a:t>
            </a:r>
            <a:r>
              <a:rPr lang="sv-SE" dirty="0"/>
              <a:t> för hushåll</a:t>
            </a:r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90570884-4F69-BEA7-089B-ED20D9AB44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56202E72-B5EB-D92A-059F-9EEBCF6798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2023-04-01 till 2027-03-31</a:t>
            </a:r>
          </a:p>
          <a:p>
            <a:endParaRPr lang="sv-SE" dirty="0"/>
          </a:p>
        </p:txBody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238BE21F-B501-2234-4C81-96D48DC9D5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57851C1A-5AEA-F58B-2270-7BE3D45FE6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1189779"/>
          </a:xfrm>
        </p:spPr>
        <p:txBody>
          <a:bodyPr/>
          <a:lstStyle/>
          <a:p>
            <a:r>
              <a:rPr lang="sv-SE" dirty="0"/>
              <a:t>Avrop sker genom två olika förfaranden:</a:t>
            </a:r>
          </a:p>
          <a:p>
            <a:r>
              <a:rPr lang="sv-SE" dirty="0"/>
              <a:t>Rangordning</a:t>
            </a:r>
          </a:p>
          <a:p>
            <a:r>
              <a:rPr lang="sv-SE" dirty="0"/>
              <a:t>Förnyad konkurrensutsättning (FKU kommer att ske under förutsättning att avropet överstiger 300 000 SEK)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91FD3B60-FFCB-FA0E-6E7B-0D0FEE6CF4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21601" y="3048530"/>
            <a:ext cx="2040714" cy="30930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C58786EF-1D36-E020-C7C6-D940B8B49B4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429000"/>
            <a:ext cx="2040714" cy="1769528"/>
          </a:xfrm>
        </p:spPr>
        <p:txBody>
          <a:bodyPr/>
          <a:lstStyle/>
          <a:p>
            <a:r>
              <a:rPr lang="sv-SE" dirty="0"/>
              <a:t>J D Stenqvist Aktiebolag</a:t>
            </a:r>
          </a:p>
          <a:p>
            <a:r>
              <a:rPr lang="sv-SE" dirty="0"/>
              <a:t>AS Naturabiomat AS</a:t>
            </a:r>
          </a:p>
          <a:p>
            <a:r>
              <a:rPr lang="sv-SE" dirty="0"/>
              <a:t>San </a:t>
            </a:r>
            <a:r>
              <a:rPr lang="sv-SE" dirty="0" err="1"/>
              <a:t>Sac</a:t>
            </a:r>
            <a:r>
              <a:rPr lang="sv-SE" dirty="0"/>
              <a:t> AB</a:t>
            </a:r>
          </a:p>
          <a:p>
            <a:r>
              <a:rPr lang="sv-SE" dirty="0" err="1"/>
              <a:t>Svenco</a:t>
            </a:r>
            <a:r>
              <a:rPr lang="sv-SE" dirty="0"/>
              <a:t> Papperssäckar Aktiebolag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A7878D0C-D4F4-4E0A-526C-7D501F57E3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A4EB381B-10CA-CC45-41BE-80980AA9F39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Utvärderat sortiment återfinns i publicerad </a:t>
            </a:r>
            <a:r>
              <a:rPr lang="sv-SE" dirty="0" err="1"/>
              <a:t>prisbilaga</a:t>
            </a:r>
            <a:r>
              <a:rPr lang="sv-SE" dirty="0"/>
              <a:t>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8F533983-F687-94DD-185C-9E4F2B7D2AD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>
            <a:extLst>
              <a:ext uri="{FF2B5EF4-FFF2-40B4-BE49-F238E27FC236}">
                <a16:creationId xmlns:a16="http://schemas.microsoft.com/office/drawing/2014/main" id="{7D73DBC4-874E-5D6E-9BBC-B35909497BF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Varor ska levereras inom cirka 6 veckor från beställning, om inte ni uttryckligen medger en annan tid. Avvikelser i </a:t>
            </a:r>
          </a:p>
          <a:p>
            <a:r>
              <a:rPr lang="sv-SE" dirty="0"/>
              <a:t>leveranstiden ska kommuniceras med er så snart som möjligt, helst redan i orderbekräftelsen.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818D6427-96B4-6F5C-9C46-DD3401E9138D}"/>
              </a:ext>
            </a:extLst>
          </p:cNvPr>
          <p:cNvCxnSpPr>
            <a:cxnSpLocks/>
          </p:cNvCxnSpPr>
          <p:nvPr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Platshållare för SmartArt 49">
            <a:extLst>
              <a:ext uri="{FF2B5EF4-FFF2-40B4-BE49-F238E27FC236}">
                <a16:creationId xmlns:a16="http://schemas.microsoft.com/office/drawing/2014/main" id="{811850F9-34B4-D750-B052-6B5BA129EDC9}"/>
              </a:ext>
            </a:extLst>
          </p:cNvPr>
          <p:cNvGraphicFramePr>
            <a:graphicFrameLocks noGrp="1"/>
          </p:cNvGraphicFramePr>
          <p:nvPr>
            <p:ph type="dgm" sz="quarter" idx="41"/>
            <p:extLst>
              <p:ext uri="{D42A27DB-BD31-4B8C-83A1-F6EECF244321}">
                <p14:modId xmlns:p14="http://schemas.microsoft.com/office/powerpoint/2010/main" val="808323575"/>
              </p:ext>
            </p:extLst>
          </p:nvPr>
        </p:nvGraphicFramePr>
        <p:xfrm>
          <a:off x="430213" y="1736725"/>
          <a:ext cx="6700837" cy="444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3C22184-6ABF-9438-FD97-D7587174C38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</p:spTree>
    <p:extLst>
      <p:ext uri="{BB962C8B-B14F-4D97-AF65-F5344CB8AC3E}">
        <p14:creationId xmlns:p14="http://schemas.microsoft.com/office/powerpoint/2010/main" val="93018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8000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Upphandlingen ska resultera i ett ramavtal som uppfyller upphandlande myndigheters behov av påsar och säckar i papper och plast för hushåll och verksamheter.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dirty="0"/>
              <a:t>SKI genomför flera typer av revisioner under respektive ramavtals löptid. Följande revisioner inom olika områden kan genomföras av SKI för det enskilda ramavtalet; Ekonomisk redovision, Etiska och sociala krav, Hållbarhetskrav samt i vissa förekommande upphandlingar även Arbetsrättsliga villkor.</a:t>
            </a:r>
          </a:p>
          <a:p>
            <a:endParaRPr lang="sv-SE" dirty="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16223" y="1450406"/>
            <a:ext cx="4680000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Samtliga stora aktörer på leverantörsmarknaden återfinns även på avtalet</a:t>
            </a:r>
          </a:p>
          <a:p>
            <a:r>
              <a:rPr lang="sv-SE" dirty="0"/>
              <a:t>Enkelt och tidseffektivt att avropa via rangordning.</a:t>
            </a:r>
          </a:p>
          <a:p>
            <a:r>
              <a:rPr lang="sv-SE" dirty="0"/>
              <a:t>Vid större avrop över beloppsgränsen (300 000 SEK) tillhandahåller Inköpscentralen en mall för den förnyade konkurrensutsättningen, och kunden kan därmed utforma sitt avrop helt efter sitt behov. </a:t>
            </a:r>
          </a:p>
          <a:p>
            <a:endParaRPr lang="sv-SE" dirty="0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6223" y="3957050"/>
            <a:ext cx="4680000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Avfallspåsar och sopsäckar 2022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75" y="4594616"/>
            <a:ext cx="4680000" cy="309309"/>
          </a:xfrm>
        </p:spPr>
        <p:txBody>
          <a:bodyPr/>
          <a:lstStyle/>
          <a:p>
            <a:r>
              <a:rPr lang="sv-SE" dirty="0"/>
              <a:t>Revision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CDD41D70-46D6-449F-9774-61567A78C4B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E2642F0D-9965-41BE-8247-B30729417E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344266D6-287F-43AB-A8A7-25244F2C653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D91ED20C-0BD8-419E-A527-DDA6186F2D1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3F2DB25D-FF9B-48A8-82B4-2A2AAFAC6A9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B3B9CD14-5FEE-417C-A9EC-5987D9A0F0D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D9B7B58E-1A86-49C9-BEE5-13FCAA7D8F52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CA954E9-6C7C-4D58-94FD-3DCDD29A10DE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CE96CFF1-4549-4456-96F2-63085017604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3DDA4532-19C7-427E-9FC4-F2DA62B93C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1B2F8AA-5A24-4A5E-86EA-F3C698A3DE6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C599A5C1-3B2F-458C-ADC3-9B04C6E4151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41BF8D45-33BA-4BBC-BDA1-90819BF781D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076427F-C6A8-4AA7-A6D8-91DFEF79D02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8CAD1C1A-71BB-42AC-A357-249FAF0563E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6DEE6F3D-C651-445C-8B6B-8DAB1E969F0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6C829733-816F-4651-BA9E-333C03D83D8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0962D884-73AA-4C1F-B4DD-973BA7FD88E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 v2.0.potx" id="{C2BB0336-17C4-4EED-83B6-6871849456F6}" vid="{F67AC9A0-91B9-41DB-B77A-C5C28460669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c3a147-0d64-46aa-a281-dc97358e8373">
      <Terms xmlns="http://schemas.microsoft.com/office/infopath/2007/PartnerControls"/>
    </lcf76f155ced4ddcb4097134ff3c332f>
    <TaxCatchAll xmlns="d7532cd0-e888-47d6-8f58-db0210f250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241243-1F4D-4826-8B46-F5B6E0A269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17798c2e-8ec6-411a-92bf-42cada8c5360"/>
    <ds:schemaRef ds:uri="10c3a147-0d64-46aa-a281-dc97358e8373"/>
    <ds:schemaRef ds:uri="d7532cd0-e888-47d6-8f58-db0210f25002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 v 2.0</Template>
  <TotalTime>66</TotalTime>
  <Words>394</Words>
  <Application>Microsoft Office PowerPoint</Application>
  <PresentationFormat>Bredbild</PresentationFormat>
  <Paragraphs>46</Paragraphs>
  <Slides>3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Adda - Inköprscentral</vt:lpstr>
      <vt:lpstr>PowerPoint-presentation</vt:lpstr>
      <vt:lpstr>Avfallspåsar och sopsäckar 2022</vt:lpstr>
      <vt:lpstr>Avfallspåsar och sopsäckar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Ellung Henrik</dc:creator>
  <cp:lastModifiedBy>Ståhle Koppang Alexander</cp:lastModifiedBy>
  <cp:revision>7</cp:revision>
  <dcterms:created xsi:type="dcterms:W3CDTF">2023-04-25T07:35:45Z</dcterms:created>
  <dcterms:modified xsi:type="dcterms:W3CDTF">2023-10-18T13:53:08Z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2362600</vt:r8>
  </property>
</Properties>
</file>